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48" r:id="rId3"/>
    <p:sldId id="4649" r:id="rId4"/>
    <p:sldId id="4650" r:id="rId5"/>
    <p:sldId id="465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modSld">
      <pc:chgData name="贵申 王" userId="201fba2491c5f930" providerId="LiveId" clId="{DCE2E79A-FA80-4B3F-A3B4-A0C24C0A3357}" dt="2026-05-08T03:57:22.575" v="15" actId="20577"/>
      <pc:docMkLst>
        <pc:docMk/>
      </pc:docMkLst>
      <pc:sldChg chg="modSp mod">
        <pc:chgData name="贵申 王" userId="201fba2491c5f930" providerId="LiveId" clId="{DCE2E79A-FA80-4B3F-A3B4-A0C24C0A3357}" dt="2026-05-08T03:56:15.565" v="11" actId="20577"/>
        <pc:sldMkLst>
          <pc:docMk/>
          <pc:sldMk cId="2911130747" sldId="4649"/>
        </pc:sldMkLst>
        <pc:spChg chg="mod">
          <ac:chgData name="贵申 王" userId="201fba2491c5f930" providerId="LiveId" clId="{DCE2E79A-FA80-4B3F-A3B4-A0C24C0A3357}" dt="2026-05-08T03:56:15.565" v="11" actId="20577"/>
          <ac:spMkLst>
            <pc:docMk/>
            <pc:sldMk cId="2911130747" sldId="4649"/>
            <ac:spMk id="110595" creationId="{3F55F33E-1E3F-FA03-AAE8-8B2BC6B3FA30}"/>
          </ac:spMkLst>
        </pc:spChg>
      </pc:sldChg>
      <pc:sldChg chg="modSp mod">
        <pc:chgData name="贵申 王" userId="201fba2491c5f930" providerId="LiveId" clId="{DCE2E79A-FA80-4B3F-A3B4-A0C24C0A3357}" dt="2026-05-08T03:57:22.575" v="15" actId="20577"/>
        <pc:sldMkLst>
          <pc:docMk/>
          <pc:sldMk cId="1235539571" sldId="4651"/>
        </pc:sldMkLst>
        <pc:spChg chg="mod">
          <ac:chgData name="贵申 王" userId="201fba2491c5f930" providerId="LiveId" clId="{DCE2E79A-FA80-4B3F-A3B4-A0C24C0A3357}" dt="2026-05-08T03:57:22.575" v="15" actId="20577"/>
          <ac:spMkLst>
            <pc:docMk/>
            <pc:sldMk cId="1235539571" sldId="4651"/>
            <ac:spMk id="110595" creationId="{3F55F33E-1E3F-FA03-AAE8-8B2BC6B3FA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1D437-E865-4C1E-99A2-6109102AF40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F4EE-473D-4CB3-9966-70010C357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1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142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1130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45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732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85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3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06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36048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1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741" y="480329"/>
            <a:ext cx="95205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531 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欢迎救主来临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When the Lord Is Welcomed 1/4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欢迎救主来临，快乐家庭，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奉为无上嘉宾，快乐家庭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蒙主进入家庭，赏赐厚爱深恩，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造成美满天伦，快乐家庭。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When the Lord Is Welcomed, Joyful is home;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 the Guest respected, Joyful is home;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Where He is expected, Grace and love reflected,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Fine relations strengthened, Joyful is home.</a:t>
            </a:r>
          </a:p>
        </p:txBody>
      </p:sp>
    </p:spTree>
    <p:extLst>
      <p:ext uri="{BB962C8B-B14F-4D97-AF65-F5344CB8AC3E}">
        <p14:creationId xmlns:p14="http://schemas.microsoft.com/office/powerpoint/2010/main" val="119729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741" y="480329"/>
            <a:ext cx="95205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531 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欢迎救主来临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When the Lord Is Welcomed 2/4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古来几许圣贤，快乐家庭，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将主启示传扬，快乐家庭，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父义、母慈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子孝，兄弟相爱相亲，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真道教育儿孙，快乐家庭。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Where the ancient sages, Joyful is home;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Spread God's revelation, Joyful is home.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Parent-child relation, Family, race, and nation,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Are in good instructed, Joyful is home.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130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741" y="480329"/>
            <a:ext cx="95205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531 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欢迎救主来临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When the Lord Is Welcomed 3/4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夫妇同颂圣名，快乐家庭，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同样虔诚坚信，快乐家庭。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孩童早岁归神，藉主慈悲导引，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领受丰富人生，快乐家庭。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Man and wife both praise Him, Joyful is home;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Have the same devotion, Joyful is home,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Children early know Him, Trust His kind protection,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Gain from life rich knowledge, Joyful is home.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7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741" y="480329"/>
            <a:ext cx="95205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531 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欢迎救主来临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When the Lord Is Welcomed 4/4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求主时常教训，快乐家庭，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安慰、鼓励、奋兴，快乐家庭；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愁时使有平安，乐时使思恩眷，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合家随主向前，快乐家庭。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Pray Lord, be our teacher, Gladden our home,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Comfort, strengthen, cheer us, Gladden our home,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 us peace in sadness, Gratitude in gladness,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Help us all be faithful, Gladden our home.</a:t>
            </a:r>
          </a:p>
        </p:txBody>
      </p:sp>
    </p:spTree>
    <p:extLst>
      <p:ext uri="{BB962C8B-B14F-4D97-AF65-F5344CB8AC3E}">
        <p14:creationId xmlns:p14="http://schemas.microsoft.com/office/powerpoint/2010/main" val="1235539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415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2023-07-27T02:05:46Z</dcterms:created>
  <dcterms:modified xsi:type="dcterms:W3CDTF">2026-05-08T03:58:00Z</dcterms:modified>
</cp:coreProperties>
</file>